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언약(Eonyak Ko)/회원플랫폼개발팀/11ST" initials="고K" lastIdx="2" clrIdx="0">
    <p:extLst>
      <p:ext uri="{19B8F6BF-5375-455C-9EA6-DF929625EA0E}">
        <p15:presenceInfo xmlns:p15="http://schemas.microsoft.com/office/powerpoint/2012/main" userId="S::eyko@11stcorp.com::f564ad3f-7590-4d2c-98d6-19a9e0be54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7"/>
    <p:restoredTop sz="94731"/>
  </p:normalViewPr>
  <p:slideViewPr>
    <p:cSldViewPr snapToGrid="0" snapToObjects="1">
      <p:cViewPr>
        <p:scale>
          <a:sx n="147" d="100"/>
          <a:sy n="147" d="100"/>
        </p:scale>
        <p:origin x="-42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5T21:37:11.019" idx="1">
    <p:pos x="7331" y="729"/>
    <p:text/>
    <p:extLst>
      <p:ext uri="{C676402C-5697-4E1C-873F-D02D1690AC5C}">
        <p15:threadingInfo xmlns:p15="http://schemas.microsoft.com/office/powerpoint/2012/main" timeZoneBias="-540"/>
      </p:ext>
    </p:extLst>
  </p:cm>
  <p:cm authorId="1" dt="2021-04-25T21:37:13.907" idx="2">
    <p:pos x="6812" y="65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8DE6E-E62C-0F41-8673-22B015FD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DE51F2-54C9-1D4C-A6DD-8288F435D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26489D-E668-8F4A-AFD5-50FA5B22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43FB65-8D5D-3A43-A27E-118B1D48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6BDC9C-186E-1F43-ADE6-63B38E70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17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3921B-48B9-7D44-8ADD-5B32F1A5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100EC7-4AB4-D247-8645-A08759E5A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B827F-CB94-384F-9EEE-8FCAED2A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F596A-EE0E-244D-B80C-99E664BC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8B5F8-C071-5945-ABB2-7FA0386B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290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CF710C-3635-DA4D-88F4-FCA80D26D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C2DA45-B9D4-D54E-909F-9ADAD481C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66968-2AD4-254C-8A37-F9BDFC237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BE49F4-0F6F-4844-84C2-9433BBB5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6E07F-FC93-3242-A39F-A8906BE4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36A95-6463-2949-BE81-BEE67CAF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683E98-A8A0-9C4B-B505-675CA4DCA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36B91-FAA7-EF49-BAA5-BD789C04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C80124-D9F0-7645-94A7-EC2BBC51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333B1-F5EA-FA4E-AC03-1279ADA0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536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C2703-3C16-2C46-A06F-77F23F4B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E0794-3F04-5849-BC7E-410EC682E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D31710-0C92-2E40-9C96-A3394C485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9BBD2-FABD-7740-B798-F29DDE04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2F434-3E6B-C94D-93C1-701ADDFA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17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36C94-534D-284A-AD2C-F555BE1D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4DC6C-2EE8-2A44-B1BD-866F8B6B6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957C3-48A9-674A-9A8D-C21BDAA93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C093F-1714-044C-8EE0-DFA083D7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A47F87-4F93-C34C-84D8-397C0F2B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81B42-D60E-CD4C-8674-BE91F083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172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71DBE-0514-874A-9DD7-55813DBC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F01198-5398-654B-A9C2-E731A3D4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4483D6-BE61-6F4E-87C5-F43601469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8610AA-CE97-0C47-BB53-D8E2FBCD2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C05683-9E60-0043-B064-BA3AB740F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E83800-1B90-5446-AFF8-94AF1887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7EAEB9-4F74-D440-B799-1CA1472F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94E437-82E8-E244-B048-9F9170A1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400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E2719-4B12-154A-B5FE-D793449E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5CC92B-2416-9841-B762-046C293D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E85432-44F9-1048-B4BE-72051ECC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14EBB0-B926-6B46-88F7-08FECF30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54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9291FE-71C7-A240-9BA7-EAA985EA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85D183-8858-CF4C-A186-4711A791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49259-400C-B147-B645-1513ED33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94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65AF-22B1-5442-A3EB-70C5A676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9CF0F-2F79-BC49-9AA7-DE5F1FDF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67F23C-506D-6044-B0F3-32E6C42CE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C60650-9BDE-AE4C-857B-AA351DB9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F62AF2-99CE-6E4C-BA46-CB7BC6EE6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2C5CD9-B403-584E-8622-16990E4D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316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9488D-A5A7-374F-99BD-85A8D70D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85530C-B066-CD47-806D-477CE1338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5D4E43-08AF-494A-B5CC-06E1DE7E0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4B6B1A-C706-E443-A336-29DD6C937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0D62A9-AE7F-4C4C-B0FF-4C91F7F6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65F77-ECF7-EC4D-8D20-1900EEFD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812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B20CFC-079B-4A43-A19B-59596269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DC2B38-8CA7-EC44-92BA-5B428F413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CAD989-37D0-4B45-BEF0-0A0A2CC5E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9F149-4651-BD44-B0AF-163CEA7F5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86DE-4260-2743-BC66-84249CA8A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150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1D54CA-BD7A-F443-BE13-FACE568610ED}"/>
              </a:ext>
            </a:extLst>
          </p:cNvPr>
          <p:cNvSpPr/>
          <p:nvPr/>
        </p:nvSpPr>
        <p:spPr>
          <a:xfrm>
            <a:off x="885524" y="240297"/>
            <a:ext cx="9413508" cy="623506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53E6C9-E059-EA4B-A82F-E60891441629}"/>
              </a:ext>
            </a:extLst>
          </p:cNvPr>
          <p:cNvGrpSpPr/>
          <p:nvPr/>
        </p:nvGrpSpPr>
        <p:grpSpPr>
          <a:xfrm>
            <a:off x="1597478" y="1906812"/>
            <a:ext cx="8145587" cy="2414816"/>
            <a:chOff x="1597478" y="1906812"/>
            <a:chExt cx="8145587" cy="24148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094DC4-ABB5-274D-A19C-E136B497E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120"/>
            <a:stretch/>
          </p:blipFill>
          <p:spPr>
            <a:xfrm>
              <a:off x="1597479" y="1906812"/>
              <a:ext cx="8145586" cy="241481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0275DB-340A-D041-A0AD-F534E01A4BFC}"/>
                </a:ext>
              </a:extLst>
            </p:cNvPr>
            <p:cNvSpPr/>
            <p:nvPr/>
          </p:nvSpPr>
          <p:spPr>
            <a:xfrm>
              <a:off x="1597479" y="1906812"/>
              <a:ext cx="2047595" cy="260191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1FF996-9FFF-6C49-9C78-19740259906F}"/>
                </a:ext>
              </a:extLst>
            </p:cNvPr>
            <p:cNvSpPr/>
            <p:nvPr/>
          </p:nvSpPr>
          <p:spPr>
            <a:xfrm>
              <a:off x="1597478" y="3913064"/>
              <a:ext cx="2047595" cy="408564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6BA20A-D166-934B-BCBA-A6380AD2FC94}"/>
                </a:ext>
              </a:extLst>
            </p:cNvPr>
            <p:cNvSpPr/>
            <p:nvPr/>
          </p:nvSpPr>
          <p:spPr>
            <a:xfrm>
              <a:off x="2880986" y="3018846"/>
              <a:ext cx="3056351" cy="26019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65BC-B17D-A94B-B206-FBEE827E4FC3}"/>
              </a:ext>
            </a:extLst>
          </p:cNvPr>
          <p:cNvSpPr/>
          <p:nvPr/>
        </p:nvSpPr>
        <p:spPr>
          <a:xfrm>
            <a:off x="3214538" y="1707093"/>
            <a:ext cx="2047595" cy="26019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EC853F-A7A7-7F41-B768-7B0C2CDF9948}"/>
              </a:ext>
            </a:extLst>
          </p:cNvPr>
          <p:cNvSpPr/>
          <p:nvPr/>
        </p:nvSpPr>
        <p:spPr>
          <a:xfrm>
            <a:off x="1308563" y="2419588"/>
            <a:ext cx="6504177" cy="121421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87573D8-67DB-CE4A-A6BF-A5A7ACCB6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73" y="2356058"/>
            <a:ext cx="5847019" cy="12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1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603133-D65F-D94C-AE11-AB8E44F99E4E}"/>
              </a:ext>
            </a:extLst>
          </p:cNvPr>
          <p:cNvSpPr/>
          <p:nvPr/>
        </p:nvSpPr>
        <p:spPr>
          <a:xfrm>
            <a:off x="1551032" y="232205"/>
            <a:ext cx="8246516" cy="623506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E23741-5217-974E-992A-2964549F7937}"/>
              </a:ext>
            </a:extLst>
          </p:cNvPr>
          <p:cNvSpPr/>
          <p:nvPr/>
        </p:nvSpPr>
        <p:spPr>
          <a:xfrm>
            <a:off x="1945280" y="731642"/>
            <a:ext cx="7048408" cy="5394716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A4256A-FD85-BA40-BA0C-C1B85093E8D2}"/>
              </a:ext>
            </a:extLst>
          </p:cNvPr>
          <p:cNvSpPr/>
          <p:nvPr/>
        </p:nvSpPr>
        <p:spPr>
          <a:xfrm>
            <a:off x="2211254" y="2397414"/>
            <a:ext cx="2886839" cy="408416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669B0A-5C84-D443-BAA7-F9848D0C83FB}"/>
              </a:ext>
            </a:extLst>
          </p:cNvPr>
          <p:cNvGrpSpPr/>
          <p:nvPr/>
        </p:nvGrpSpPr>
        <p:grpSpPr>
          <a:xfrm>
            <a:off x="2211254" y="946816"/>
            <a:ext cx="6631488" cy="4964368"/>
            <a:chOff x="1548008" y="1277654"/>
            <a:chExt cx="5015631" cy="417522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C1AF340-6315-E14A-9F15-7B08FF84A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3660" r="55793"/>
            <a:stretch/>
          </p:blipFill>
          <p:spPr>
            <a:xfrm>
              <a:off x="1548008" y="3298604"/>
              <a:ext cx="5015631" cy="21542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105552-C6FE-EC40-AE6F-16EA22262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5793" b="65909"/>
            <a:stretch/>
          </p:blipFill>
          <p:spPr>
            <a:xfrm>
              <a:off x="1548009" y="1277654"/>
              <a:ext cx="5015630" cy="2020950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AFE3-9311-B84A-B3F6-626719D52ABA}"/>
              </a:ext>
            </a:extLst>
          </p:cNvPr>
          <p:cNvSpPr/>
          <p:nvPr/>
        </p:nvSpPr>
        <p:spPr>
          <a:xfrm>
            <a:off x="2236305" y="3440798"/>
            <a:ext cx="3375355" cy="2470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92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84EB31-6248-C740-8995-3FE57EEE3D54}"/>
              </a:ext>
            </a:extLst>
          </p:cNvPr>
          <p:cNvGrpSpPr/>
          <p:nvPr/>
        </p:nvGrpSpPr>
        <p:grpSpPr>
          <a:xfrm>
            <a:off x="3626455" y="2234149"/>
            <a:ext cx="4939090" cy="2149086"/>
            <a:chOff x="3626395" y="2164481"/>
            <a:chExt cx="4939090" cy="2149086"/>
          </a:xfrm>
        </p:grpSpPr>
        <p:pic>
          <p:nvPicPr>
            <p:cNvPr id="13" name="그림 12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E0AB31FC-BC96-F14A-9EF0-A2D34E8A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6395" y="3429000"/>
              <a:ext cx="4091357" cy="759823"/>
            </a:xfrm>
            <a:prstGeom prst="rect">
              <a:avLst/>
            </a:prstGeom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19A86B80-7B08-004B-B19F-F9494D97A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201" y="3470202"/>
              <a:ext cx="843365" cy="843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0705C9AB-7233-3D4E-B978-2CB3380CA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6395" y="2164481"/>
              <a:ext cx="4939090" cy="127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0576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Macintosh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5</cp:revision>
  <dcterms:created xsi:type="dcterms:W3CDTF">2021-04-25T12:33:08Z</dcterms:created>
  <dcterms:modified xsi:type="dcterms:W3CDTF">2021-04-25T13:49:39Z</dcterms:modified>
</cp:coreProperties>
</file>